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6" r:id="rId4"/>
    <p:sldId id="265" r:id="rId5"/>
    <p:sldId id="264" r:id="rId6"/>
    <p:sldId id="263" r:id="rId7"/>
    <p:sldId id="262" r:id="rId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94660"/>
  </p:normalViewPr>
  <p:slideViewPr>
    <p:cSldViewPr snapToGrid="0">
      <p:cViewPr>
        <p:scale>
          <a:sx n="80" d="100"/>
          <a:sy n="80" d="100"/>
        </p:scale>
        <p:origin x="-12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116646A-7FBD-47FD-9331-3E9B91010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="" xmlns:a16="http://schemas.microsoft.com/office/drawing/2014/main" id="{998C8DB0-A02B-4370-A7F9-9877CAB51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5FC922D5-8362-492A-9075-59879762E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45ADA-1C02-4283-9603-E6FC14CB3E2F}" type="datetimeFigureOut">
              <a:rPr lang="nl-BE" smtClean="0"/>
              <a:t>19/07/2020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1BC4B398-5E72-43AB-B103-C6F3B2933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3F68DE99-C4C0-4A54-9A61-C6D047DA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D35D-063C-4C85-8C2F-5B0CFEED52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398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F96BC341-0864-418E-9D68-839E8048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="" xmlns:a16="http://schemas.microsoft.com/office/drawing/2014/main" id="{EBDF118C-01BC-41D2-A70A-AE2AFDF73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10025B71-6DB6-4DA0-AB9E-F5F318B44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45ADA-1C02-4283-9603-E6FC14CB3E2F}" type="datetimeFigureOut">
              <a:rPr lang="nl-BE" smtClean="0"/>
              <a:t>19/07/2020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B92E66F8-60AB-4070-8221-1D42513B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FF77059D-2267-48EE-BB40-5126EEF42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D35D-063C-4C85-8C2F-5B0CFEED52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114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="" xmlns:a16="http://schemas.microsoft.com/office/drawing/2014/main" id="{1229716A-0E8F-4023-9A37-B48A43F492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="" xmlns:a16="http://schemas.microsoft.com/office/drawing/2014/main" id="{23A5AB9A-1F97-4322-A70B-F69B0EE3A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6973BEDF-107A-40B5-BAD7-D242A958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45ADA-1C02-4283-9603-E6FC14CB3E2F}" type="datetimeFigureOut">
              <a:rPr lang="nl-BE" smtClean="0"/>
              <a:t>19/07/2020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D53EEB25-F03F-465A-9933-C456FD7E8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ACF3B953-CFF4-4694-8B53-6B848CDC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D35D-063C-4C85-8C2F-5B0CFEED52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703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F9C1DDED-FDAE-4EA5-B7CF-FEE930D8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F4C0ADCD-5343-43BF-A1B2-8FFCA023E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148ABAA3-CFB1-4CCC-A7E3-99AC35AEC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45ADA-1C02-4283-9603-E6FC14CB3E2F}" type="datetimeFigureOut">
              <a:rPr lang="nl-BE" smtClean="0"/>
              <a:t>19/07/2020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F5E7E123-4B75-439E-B2A0-62A69764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33DB8944-7F11-4261-8D30-80181E3B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D35D-063C-4C85-8C2F-5B0CFEED52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1554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7E24383-8E35-4CD7-A086-8913859E1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="" xmlns:a16="http://schemas.microsoft.com/office/drawing/2014/main" id="{945DCAD7-4DB2-4E78-9070-6D4CEF8D5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B54098EF-CA6D-4A35-9E9F-AB6E71A2F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45ADA-1C02-4283-9603-E6FC14CB3E2F}" type="datetimeFigureOut">
              <a:rPr lang="nl-BE" smtClean="0"/>
              <a:t>19/07/2020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D3860640-EE99-4C16-B8DB-5C60BF9BB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6E2403FB-BCAA-4DCC-86CF-C63397EC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D35D-063C-4C85-8C2F-5B0CFEED52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219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AAD894D-2F58-407E-B09A-CF9FF7A2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42378977-C8B5-49AE-B1A0-B6B4E19B0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="" xmlns:a16="http://schemas.microsoft.com/office/drawing/2014/main" id="{6C023624-90E3-4C92-8D69-C02A45BA9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="" xmlns:a16="http://schemas.microsoft.com/office/drawing/2014/main" id="{BF8C4CBB-9C20-401B-8D45-0E9FAAD34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45ADA-1C02-4283-9603-E6FC14CB3E2F}" type="datetimeFigureOut">
              <a:rPr lang="nl-BE" smtClean="0"/>
              <a:t>19/07/2020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="" xmlns:a16="http://schemas.microsoft.com/office/drawing/2014/main" id="{C1E46863-52CB-4C05-B02A-1FC1E0D66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="" xmlns:a16="http://schemas.microsoft.com/office/drawing/2014/main" id="{D79DFB00-A54F-4314-AADB-8A4487BC3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D35D-063C-4C85-8C2F-5B0CFEED52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8367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F47C8D73-A1FF-40C9-B1B8-C3F105F6F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="" xmlns:a16="http://schemas.microsoft.com/office/drawing/2014/main" id="{E30FF86F-192C-4708-BE3E-D71323BF5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="" xmlns:a16="http://schemas.microsoft.com/office/drawing/2014/main" id="{AD00C3D4-03C0-415D-9430-C893B80CD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="" xmlns:a16="http://schemas.microsoft.com/office/drawing/2014/main" id="{94FE76D5-ECA0-4197-B0E6-F27E8AFA7D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="" xmlns:a16="http://schemas.microsoft.com/office/drawing/2014/main" id="{AE73F355-28DC-4090-912F-260AB751F1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="" xmlns:a16="http://schemas.microsoft.com/office/drawing/2014/main" id="{BDECDA71-C7F7-46B6-90E5-3B072B757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45ADA-1C02-4283-9603-E6FC14CB3E2F}" type="datetimeFigureOut">
              <a:rPr lang="nl-BE" smtClean="0"/>
              <a:t>19/07/2020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="" xmlns:a16="http://schemas.microsoft.com/office/drawing/2014/main" id="{35CF5087-0884-4F7B-9FDB-B45314679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="" xmlns:a16="http://schemas.microsoft.com/office/drawing/2014/main" id="{14C5C1A7-5DDC-4165-8B15-C0DF87D7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D35D-063C-4C85-8C2F-5B0CFEED52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3832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F0D0C41-E9A1-4C75-ABCE-EF283F861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="" xmlns:a16="http://schemas.microsoft.com/office/drawing/2014/main" id="{2949DA68-D4C4-41D7-AD8F-9BEB7CEB2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45ADA-1C02-4283-9603-E6FC14CB3E2F}" type="datetimeFigureOut">
              <a:rPr lang="nl-BE" smtClean="0"/>
              <a:t>19/07/2020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="" xmlns:a16="http://schemas.microsoft.com/office/drawing/2014/main" id="{B64A0DBC-467E-41B6-ACA7-CDC0AC91F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="" xmlns:a16="http://schemas.microsoft.com/office/drawing/2014/main" id="{E4C41C17-F6CC-4B4E-B31D-4BE6047F8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D35D-063C-4C85-8C2F-5B0CFEED52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4001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="" xmlns:a16="http://schemas.microsoft.com/office/drawing/2014/main" id="{BBDF098C-30C6-4BC4-ADFF-8A59ED943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45ADA-1C02-4283-9603-E6FC14CB3E2F}" type="datetimeFigureOut">
              <a:rPr lang="nl-BE" smtClean="0"/>
              <a:t>19/07/2020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="" xmlns:a16="http://schemas.microsoft.com/office/drawing/2014/main" id="{4FFF9E56-EB73-47C3-8D91-F59897D88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="" xmlns:a16="http://schemas.microsoft.com/office/drawing/2014/main" id="{97CA3800-011F-4AF6-976C-59BE06CD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D35D-063C-4C85-8C2F-5B0CFEED52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41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D0AC547-115E-40E4-9CE6-6B33FFF2B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3C9CA754-83F2-4A5B-880A-1830C27EF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6796D7DB-8786-441E-BBB3-6E8AFF8A8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="" xmlns:a16="http://schemas.microsoft.com/office/drawing/2014/main" id="{AB6DAF6C-B6E9-45DB-9B61-BB84549FD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45ADA-1C02-4283-9603-E6FC14CB3E2F}" type="datetimeFigureOut">
              <a:rPr lang="nl-BE" smtClean="0"/>
              <a:t>19/07/2020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="" xmlns:a16="http://schemas.microsoft.com/office/drawing/2014/main" id="{FDB2444E-669D-4AAB-BBEC-1574D481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="" xmlns:a16="http://schemas.microsoft.com/office/drawing/2014/main" id="{370AE7CE-FA58-4EE1-A114-CCC9B1502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D35D-063C-4C85-8C2F-5B0CFEED52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747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9B939A2-D51E-4075-AE61-CF9E7191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="" xmlns:a16="http://schemas.microsoft.com/office/drawing/2014/main" id="{70ECC505-2376-4EDF-8EB4-3D994F838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1451D829-CCE8-4A0A-A370-74359890E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="" xmlns:a16="http://schemas.microsoft.com/office/drawing/2014/main" id="{173AEF57-2FF7-4607-989F-4FD8996A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45ADA-1C02-4283-9603-E6FC14CB3E2F}" type="datetimeFigureOut">
              <a:rPr lang="nl-BE" smtClean="0"/>
              <a:t>19/07/2020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="" xmlns:a16="http://schemas.microsoft.com/office/drawing/2014/main" id="{19FAF9F9-0CCC-4EE7-A79A-B66763581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="" xmlns:a16="http://schemas.microsoft.com/office/drawing/2014/main" id="{C7386DD5-C2FA-4DB8-9E7D-40036F66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D35D-063C-4C85-8C2F-5B0CFEED52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688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="" xmlns:a16="http://schemas.microsoft.com/office/drawing/2014/main" id="{9FDCDA98-44FF-4984-A89D-9AA6742EC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="" xmlns:a16="http://schemas.microsoft.com/office/drawing/2014/main" id="{522D4168-0744-46DD-82B3-B719BC549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D67BA92F-561B-4B25-BB5F-B0DAE74425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45ADA-1C02-4283-9603-E6FC14CB3E2F}" type="datetimeFigureOut">
              <a:rPr lang="nl-BE" smtClean="0"/>
              <a:t>19/07/2020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EF766668-2575-47DB-8BD7-869F7A80D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5D24A209-B5EB-48CE-9617-8F320D1A6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D35D-063C-4C85-8C2F-5B0CFEED52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663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126" y="193311"/>
            <a:ext cx="1206687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00" dirty="0" smtClean="0">
                <a:latin typeface="Arial Black" pitchFamily="34" charset="0"/>
              </a:rPr>
              <a:t>Use – Case : 3D House</a:t>
            </a:r>
            <a:endParaRPr lang="en-US" sz="7500" dirty="0">
              <a:latin typeface="Arial Black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04551" y="6475299"/>
            <a:ext cx="3087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Prepared by :  Santosh  Ahirrao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050" y="1439806"/>
            <a:ext cx="8136329" cy="4698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283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-23750"/>
            <a:ext cx="12192000" cy="58477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3D House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004" y="700645"/>
            <a:ext cx="11839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Objective</a:t>
            </a:r>
            <a:r>
              <a:rPr lang="en-US" dirty="0" smtClean="0"/>
              <a:t> : For a user input address build 3D house/building</a:t>
            </a:r>
          </a:p>
          <a:p>
            <a:endParaRPr lang="en-US" dirty="0"/>
          </a:p>
          <a:p>
            <a:r>
              <a:rPr lang="en-US" b="1" u="sng" dirty="0"/>
              <a:t>Data </a:t>
            </a:r>
            <a:r>
              <a:rPr lang="en-US" b="1" u="sng" dirty="0" smtClean="0"/>
              <a:t>available </a:t>
            </a:r>
            <a:r>
              <a:rPr lang="en-US" dirty="0" smtClean="0"/>
              <a:t>: DSM </a:t>
            </a:r>
            <a:r>
              <a:rPr lang="en-US" dirty="0"/>
              <a:t>(Digital Surface Map) and DTM (Digital Terrain Map</a:t>
            </a:r>
            <a:r>
              <a:rPr lang="en-US" dirty="0" smtClean="0"/>
              <a:t>) along with other supporting file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u="sng" dirty="0" smtClean="0"/>
              <a:t>Process:</a:t>
            </a:r>
            <a:endParaRPr lang="en-US" b="1" u="sng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284042"/>
              </p:ext>
            </p:extLst>
          </p:nvPr>
        </p:nvGraphicFramePr>
        <p:xfrm>
          <a:off x="1420502" y="2403629"/>
          <a:ext cx="5122802" cy="2465256"/>
        </p:xfrm>
        <a:graphic>
          <a:graphicData uri="http://schemas.openxmlformats.org/drawingml/2006/table">
            <a:tbl>
              <a:tblPr/>
              <a:tblGrid>
                <a:gridCol w="1371797"/>
                <a:gridCol w="3751005"/>
              </a:tblGrid>
              <a:tr h="48928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Serial No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Task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951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Project Understanding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1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Preparation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1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File input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1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Tiff working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1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83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-23750"/>
            <a:ext cx="12192000" cy="58477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3D House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062" y="2707591"/>
            <a:ext cx="4619503" cy="297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9995" y="926276"/>
            <a:ext cx="11340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Challenges</a:t>
            </a:r>
            <a:r>
              <a:rPr lang="en-US" dirty="0" smtClean="0"/>
              <a:t> </a:t>
            </a:r>
            <a:r>
              <a:rPr lang="en-US" dirty="0"/>
              <a:t>:  </a:t>
            </a:r>
            <a:endParaRPr lang="en-US" dirty="0" smtClean="0"/>
          </a:p>
          <a:p>
            <a:endParaRPr lang="en-US" dirty="0" smtClean="0"/>
          </a:p>
          <a:p>
            <a:pPr marL="342900" indent="-342900">
              <a:buFontTx/>
              <a:buAutoNum type="arabicParenR"/>
            </a:pPr>
            <a:r>
              <a:rPr lang="en-US" dirty="0" smtClean="0"/>
              <a:t>Due </a:t>
            </a:r>
            <a:r>
              <a:rPr lang="en-US" dirty="0"/>
              <a:t>to </a:t>
            </a:r>
            <a:r>
              <a:rPr lang="en-US" dirty="0" smtClean="0"/>
              <a:t>lack of uniform width and </a:t>
            </a:r>
            <a:r>
              <a:rPr lang="en-US" dirty="0"/>
              <a:t>height for </a:t>
            </a:r>
            <a:r>
              <a:rPr lang="en-US" dirty="0" smtClean="0"/>
              <a:t>tiffs, data frame cannot be prepared manually for all tif</a:t>
            </a:r>
            <a:r>
              <a:rPr lang="en-US" dirty="0"/>
              <a:t> </a:t>
            </a:r>
            <a:r>
              <a:rPr lang="en-US" dirty="0" smtClean="0"/>
              <a:t>files. </a:t>
            </a:r>
            <a:r>
              <a:rPr lang="en-US" dirty="0"/>
              <a:t>All tif need to processed at least once to form smaller tiled tif and to store the data frame for </a:t>
            </a:r>
            <a:r>
              <a:rPr lang="en-US" dirty="0" smtClean="0"/>
              <a:t>metadata.</a:t>
            </a: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063808" y="2719466"/>
            <a:ext cx="0" cy="12592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230062" y="2541334"/>
            <a:ext cx="2309751" cy="118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2548940" y="3159089"/>
            <a:ext cx="80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Height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25702" y="223258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7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2301" y="374626"/>
            <a:ext cx="11487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arenR" startAt="2"/>
            </a:pPr>
            <a:r>
              <a:rPr lang="en-US" dirty="0" smtClean="0"/>
              <a:t>Huge </a:t>
            </a:r>
            <a:r>
              <a:rPr lang="en-US" dirty="0"/>
              <a:t>storage required </a:t>
            </a:r>
            <a:r>
              <a:rPr lang="en-US" dirty="0" smtClean="0"/>
              <a:t>to store </a:t>
            </a:r>
            <a:r>
              <a:rPr lang="en-US" dirty="0"/>
              <a:t>all files</a:t>
            </a:r>
            <a:r>
              <a:rPr lang="en-US" dirty="0" smtClean="0"/>
              <a:t>. So worked on K15, K10, K1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9546" y="3244334"/>
            <a:ext cx="247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3) Packages to be used.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746" y="3429000"/>
            <a:ext cx="4795588" cy="294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647" y="743958"/>
            <a:ext cx="4505786" cy="2379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419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759" y="325973"/>
            <a:ext cx="293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Sample Output of the code 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432" r="4684" b="-1"/>
          <a:stretch/>
        </p:blipFill>
        <p:spPr>
          <a:xfrm>
            <a:off x="581661" y="1074568"/>
            <a:ext cx="2658157" cy="2162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818" y="1074569"/>
            <a:ext cx="2379476" cy="202489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182390"/>
              </p:ext>
            </p:extLst>
          </p:nvPr>
        </p:nvGraphicFramePr>
        <p:xfrm>
          <a:off x="502336" y="795648"/>
          <a:ext cx="5116958" cy="2023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16958"/>
              </a:tblGrid>
              <a:tr h="20233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1" u="none" strike="noStrike" dirty="0">
                          <a:effectLst/>
                        </a:rPr>
                        <a:t>Francis Wellesplein 1, 2018 Antwerpen</a:t>
                      </a:r>
                      <a:endParaRPr lang="nl-N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772" r="8710"/>
          <a:stretch/>
        </p:blipFill>
        <p:spPr>
          <a:xfrm>
            <a:off x="6667995" y="1074567"/>
            <a:ext cx="2452254" cy="2162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260" y="1074566"/>
            <a:ext cx="2434814" cy="2024895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929277"/>
              </p:ext>
            </p:extLst>
          </p:nvPr>
        </p:nvGraphicFramePr>
        <p:xfrm>
          <a:off x="6935190" y="813833"/>
          <a:ext cx="4999884" cy="19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99884"/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b="1" u="none" strike="noStrike" dirty="0">
                          <a:effectLst/>
                        </a:rPr>
                        <a:t>Leopold de Waelplaats 22, 2000 Antwerpen</a:t>
                      </a:r>
                      <a:endParaRPr lang="nl-N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21677"/>
              </p:ext>
            </p:extLst>
          </p:nvPr>
        </p:nvGraphicFramePr>
        <p:xfrm>
          <a:off x="539024" y="3648472"/>
          <a:ext cx="5080270" cy="19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80270"/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100" b="1" u="none" strike="noStrike" dirty="0">
                          <a:effectLst/>
                        </a:rPr>
                        <a:t>Leopold de Waelplaats 22, 2000 Antwerpen</a:t>
                      </a:r>
                      <a:endParaRPr lang="nl-N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3777" t="3076" r="4943"/>
          <a:stretch/>
        </p:blipFill>
        <p:spPr>
          <a:xfrm>
            <a:off x="581662" y="3906982"/>
            <a:ext cx="2446546" cy="22548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443" y="3906982"/>
            <a:ext cx="2283984" cy="2254881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325058"/>
              </p:ext>
            </p:extLst>
          </p:nvPr>
        </p:nvGraphicFramePr>
        <p:xfrm>
          <a:off x="6788727" y="3599388"/>
          <a:ext cx="5146348" cy="19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46348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Tavernierkaai</a:t>
                      </a:r>
                      <a:r>
                        <a:rPr lang="en-US" sz="1100" b="1" u="none" strike="noStrike" dirty="0">
                          <a:effectLst/>
                        </a:rPr>
                        <a:t> 3, 2000 Antwerpen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2210" y="3789888"/>
            <a:ext cx="2629737" cy="22388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1948" y="3986502"/>
            <a:ext cx="2683126" cy="204225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8759" y="695306"/>
            <a:ext cx="5438898" cy="25417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8759" y="3555362"/>
            <a:ext cx="5438898" cy="2677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67995" y="3484576"/>
            <a:ext cx="5438898" cy="2677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667995" y="690363"/>
            <a:ext cx="5438898" cy="2546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387" y="510639"/>
            <a:ext cx="1048101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Improvement Required in existing Code</a:t>
            </a:r>
          </a:p>
          <a:p>
            <a:endParaRPr lang="en-US" b="1" u="sng" dirty="0"/>
          </a:p>
          <a:p>
            <a:pPr marL="342900" indent="-342900">
              <a:buAutoNum type="arabicParenR"/>
            </a:pPr>
            <a:r>
              <a:rPr lang="en-US" dirty="0" smtClean="0"/>
              <a:t>Need to develop code for auto download all zip available on </a:t>
            </a:r>
            <a:r>
              <a:rPr lang="en-US" dirty="0" err="1" smtClean="0"/>
              <a:t>url</a:t>
            </a:r>
            <a:r>
              <a:rPr lang="en-US" dirty="0" smtClean="0"/>
              <a:t>.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 smtClean="0"/>
              <a:t>Need to add exception handling for wrong address entered.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 smtClean="0"/>
              <a:t>The tile finding process should be such that, first need to identify the bigger tif, then should go to specific </a:t>
            </a:r>
          </a:p>
          <a:p>
            <a:r>
              <a:rPr lang="en-US" dirty="0" smtClean="0"/>
              <a:t>      folder only. </a:t>
            </a:r>
          </a:p>
          <a:p>
            <a:endParaRPr lang="en-US" dirty="0"/>
          </a:p>
          <a:p>
            <a:r>
              <a:rPr lang="en-US" dirty="0" smtClean="0"/>
              <a:t>4) </a:t>
            </a:r>
            <a:r>
              <a:rPr lang="en-US" dirty="0"/>
              <a:t>Need to develop it for the address which lies on the multiple tif.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189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960" y="956355"/>
            <a:ext cx="8137525" cy="4803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82140" y="5582154"/>
            <a:ext cx="37041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BE"/>
            </a:defPPr>
            <a:lvl1pPr>
              <a:defRPr sz="6600"/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283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8043</TotalTime>
  <Words>239</Words>
  <Application>Microsoft Office PowerPoint</Application>
  <PresentationFormat>Custom</PresentationFormat>
  <Paragraphs>44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Stel elkaar vragen over…</dc:title>
  <dc:creator>Amina Vermeulen</dc:creator>
  <cp:lastModifiedBy>Santosh</cp:lastModifiedBy>
  <cp:revision>90</cp:revision>
  <dcterms:created xsi:type="dcterms:W3CDTF">2020-03-11T10:43:18Z</dcterms:created>
  <dcterms:modified xsi:type="dcterms:W3CDTF">2020-07-21T12:14:59Z</dcterms:modified>
</cp:coreProperties>
</file>